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5" r:id="rId3"/>
    <p:sldId id="280" r:id="rId4"/>
    <p:sldId id="281" r:id="rId5"/>
    <p:sldId id="282" r:id="rId6"/>
    <p:sldId id="283" r:id="rId7"/>
    <p:sldId id="257" r:id="rId8"/>
    <p:sldId id="258" r:id="rId9"/>
    <p:sldId id="259" r:id="rId10"/>
    <p:sldId id="270" r:id="rId11"/>
    <p:sldId id="260" r:id="rId12"/>
    <p:sldId id="261" r:id="rId13"/>
    <p:sldId id="262" r:id="rId14"/>
    <p:sldId id="263" r:id="rId15"/>
    <p:sldId id="264" r:id="rId16"/>
    <p:sldId id="272" r:id="rId17"/>
    <p:sldId id="266" r:id="rId18"/>
    <p:sldId id="267" r:id="rId19"/>
    <p:sldId id="268" r:id="rId20"/>
    <p:sldId id="269" r:id="rId21"/>
    <p:sldId id="274" r:id="rId22"/>
    <p:sldId id="271" r:id="rId23"/>
    <p:sldId id="275" r:id="rId24"/>
    <p:sldId id="279" r:id="rId25"/>
    <p:sldId id="276" r:id="rId26"/>
    <p:sldId id="278" r:id="rId27"/>
    <p:sldId id="27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4" autoAdjust="0"/>
    <p:restoredTop sz="94660"/>
  </p:normalViewPr>
  <p:slideViewPr>
    <p:cSldViewPr>
      <p:cViewPr varScale="1">
        <p:scale>
          <a:sx n="86" d="100"/>
          <a:sy n="86" d="100"/>
        </p:scale>
        <p:origin x="-14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9DEE-3F62-467C-87D3-EFCA8AA149B3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628A-2DAF-4EFB-92B1-9844E734A6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3000">
    <p:pull dir="d"/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9DEE-3F62-467C-87D3-EFCA8AA149B3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628A-2DAF-4EFB-92B1-9844E734A6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pull dir="d"/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9DEE-3F62-467C-87D3-EFCA8AA149B3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628A-2DAF-4EFB-92B1-9844E734A6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pull dir="d"/>
    <p:sndAc>
      <p:stSnd>
        <p:snd r:embed="rId1" name="typ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9DEE-3F62-467C-87D3-EFCA8AA149B3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628A-2DAF-4EFB-92B1-9844E734A6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pull dir="d"/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9DEE-3F62-467C-87D3-EFCA8AA149B3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628A-2DAF-4EFB-92B1-9844E734A6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3000">
    <p:pull dir="d"/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9DEE-3F62-467C-87D3-EFCA8AA149B3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628A-2DAF-4EFB-92B1-9844E734A6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pull dir="d"/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9DEE-3F62-467C-87D3-EFCA8AA149B3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628A-2DAF-4EFB-92B1-9844E734A6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pull dir="d"/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9DEE-3F62-467C-87D3-EFCA8AA149B3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628A-2DAF-4EFB-92B1-9844E734A6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pull dir="d"/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9DEE-3F62-467C-87D3-EFCA8AA149B3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628A-2DAF-4EFB-92B1-9844E734A6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pull dir="d"/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9DEE-3F62-467C-87D3-EFCA8AA149B3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628A-2DAF-4EFB-92B1-9844E734A6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pull dir="d"/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9DEE-3F62-467C-87D3-EFCA8AA149B3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90B628A-2DAF-4EFB-92B1-9844E734A6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3000">
    <p:pull dir="d"/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3209DEE-3F62-467C-87D3-EFCA8AA149B3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90B628A-2DAF-4EFB-92B1-9844E734A6F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 advTm="3000">
    <p:pull dir="d"/>
    <p:sndAc>
      <p:stSnd>
        <p:snd r:embed="rId13" name="type.wav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Муниципальное образование </a:t>
            </a:r>
            <a:br>
              <a:rPr lang="ru-RU" dirty="0" smtClean="0"/>
            </a:br>
            <a:r>
              <a:rPr lang="ru-RU" dirty="0" smtClean="0"/>
              <a:t>Арсеньевский район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9600" dirty="0" smtClean="0">
                <a:solidFill>
                  <a:srgbClr val="FF0000"/>
                </a:solidFill>
              </a:rPr>
              <a:t>Лето -2020</a:t>
            </a:r>
            <a:endParaRPr lang="ru-RU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sun1-26.userapi.com/35zwoGE2Q8EoHeWhr76-j8oo_dzLagAxaaMw7w/80k8X_v1Q8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88840"/>
            <a:ext cx="4320000" cy="3240000"/>
          </a:xfrm>
          <a:prstGeom prst="rect">
            <a:avLst/>
          </a:prstGeom>
          <a:noFill/>
        </p:spPr>
      </p:pic>
      <p:pic>
        <p:nvPicPr>
          <p:cNvPr id="27652" name="Picture 4" descr="https://sun1-84.userapi.com/kN-AvaoLCvAFmEB7jdgtLGCcOEH6HfMGAI0OoQ/AbdtZYBHIV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764704"/>
            <a:ext cx="4320000" cy="576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1520" y="1196752"/>
            <a:ext cx="4612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Акция «Флаг моего государства»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Click="0" advTm="3000">
    <p:pull dir="d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124744"/>
            <a:ext cx="499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Мастер-класс «Прихватка»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Рисунок 2" descr="https://sun9-67.userapi.com/ZwQXGix-HHTx3KzR1eF4yP9F3P7_afp7aOxaIg/JfisSHDp4_k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44824"/>
            <a:ext cx="43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sun9-1.userapi.com/nJ3m2uqFj4TDf0csV3gUGbghHecpI8BatIN8ig/nTAEhFahZp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717032"/>
            <a:ext cx="43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d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1-18.userapi.com/wdwUNYpPGHAppbk126X7AqK6b9fwioqjq8Y1rg/LuKIy5qXjt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16832"/>
            <a:ext cx="2429197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sun9-30.userapi.com/FCmyrpmnIOutsdWZXdGRRPY5oh_HT4Kluiapgg/8imgx-9mVAQ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916832"/>
            <a:ext cx="2429197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sun9-43.userapi.com/yxFJijWBS7eginKUV9BosdO9slP6Yy6RtN5p7w/CPOGKTo5Hfw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348880"/>
            <a:ext cx="316482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sun9-43.userapi.com/yxFJijWBS7eginKUV9BosdO9slP6Yy6RtN5p7w/CPOGKTo5Hfw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9588" y="2169000"/>
            <a:ext cx="316482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27584" y="1196752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Первые уроки рыбалки, верховой езды, езды на самокате</a:t>
            </a:r>
            <a:endParaRPr lang="ru-RU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>
    <p:pull dir="d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56.userapi.com/MqqZzu5bbGpsjrUdRxIOUdZsAHbGlk74aFy08Q/WpilChaC1r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2433219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sun9-33.userapi.com/IpqZux9Kmth_k8Nuj_xcRECRoWs8fqsuBMV_WQ/cbnmkWJDnxI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124744"/>
            <a:ext cx="4320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sun9-73.userapi.com/iC6mhHVWmG2i3jw-EoPGAed64tAZ1vGTbthp9g/Tm5TtVr36eI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3356992"/>
            <a:ext cx="2429197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15616" y="980729"/>
            <a:ext cx="3110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Спортивная программа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«Быстрее, выше, сильнее»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3000">
    <p:pull dir="d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73.userapi.com/s1GWpFKM4ZL_wqPT2bzQir01uu6PYz1V1JBxAQ/YKDK7Iu5_pQ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556792"/>
            <a:ext cx="3600000" cy="240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sun9-74.userapi.com/Wi5Jyk9j9JxPVxz7juCV5o65_XgIgB0DzwpFKA/UQuqfSaWEy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852936"/>
            <a:ext cx="3600000" cy="2398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sun9-16.userapi.com/2trhcKOl-GK7ZvUuo8K4PmyMd99Me9UBj7S1-Q/O0RK8nECNZ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149080"/>
            <a:ext cx="3600000" cy="2398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788024" y="1196752"/>
            <a:ext cx="3739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</a:rPr>
              <a:t>   Турнир по шашкам </a:t>
            </a:r>
            <a:endParaRPr lang="ru-RU" sz="28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advClick="0" advTm="3000">
    <p:pull dir="d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74.userapi.com/IK7_i6SerbR1ZlcFh_mfSYFOF85H-zPE1a85Hg/N9WjzVmmTd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4320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sun9-2.userapi.com/n4RaBeX_cKe_juVnyLS6NA0lrJyZJ6YXzAvxUA/2COYS8_2EGg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077072"/>
            <a:ext cx="396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71600" y="764704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       Психологический тренинг «Круг общения»</a:t>
            </a:r>
            <a:endParaRPr lang="ru-RU" sz="2000" b="1" dirty="0"/>
          </a:p>
        </p:txBody>
      </p:sp>
      <p:pic>
        <p:nvPicPr>
          <p:cNvPr id="5" name="Рисунок 4" descr="https://sun9-42.userapi.com/S53p60XINLw9_6azTAvAyKMsa-d26HcdVGxR6w/ohno1TIvXE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484784"/>
            <a:ext cx="360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d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sun9-3.userapi.com/c858336/v858336140/22f4e5/A4JuLjt5QL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124744"/>
            <a:ext cx="3600000" cy="2160000"/>
          </a:xfrm>
          <a:prstGeom prst="rect">
            <a:avLst/>
          </a:prstGeom>
          <a:noFill/>
        </p:spPr>
      </p:pic>
      <p:pic>
        <p:nvPicPr>
          <p:cNvPr id="29700" name="Picture 4" descr="https://sun9-31.userapi.com/c858336/v858336140/22f4a9/T0BTaP_di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852936"/>
            <a:ext cx="3600000" cy="2700000"/>
          </a:xfrm>
          <a:prstGeom prst="rect">
            <a:avLst/>
          </a:prstGeom>
          <a:noFill/>
        </p:spPr>
      </p:pic>
      <p:pic>
        <p:nvPicPr>
          <p:cNvPr id="29702" name="Picture 6" descr="https://sun9-16.userapi.com/c858336/v858336140/22f4b3/s7_Hw3GP5j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717032"/>
            <a:ext cx="3840000" cy="288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1412776"/>
            <a:ext cx="4608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Фольклорный час</a:t>
            </a:r>
          </a:p>
          <a:p>
            <a:r>
              <a:rPr lang="ru-RU" b="1" dirty="0" smtClean="0">
                <a:solidFill>
                  <a:schemeClr val="accent1"/>
                </a:solidFill>
              </a:rPr>
              <a:t>«Медовый спас – здоровья припас!»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 advTm="3000">
    <p:pull dir="d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arsbib.tls.muzkult.ru/media/2020/08/27/1257123011/P1430740.JPG.crop_144x1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861048"/>
            <a:ext cx="252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arsbib.tls.muzkult.ru/media/2020/08/27/1257123010/P1430737.JPG.crop_144x1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564904"/>
            <a:ext cx="2160000" cy="215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arsbib.tls.muzkult.ru/media/2020/08/27/1257123036/P1430725.JPG.crop_144x14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2492896"/>
            <a:ext cx="2160000" cy="215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9552" y="1052736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/>
                </a:solidFill>
              </a:rPr>
              <a:t>Конкурс рисунков </a:t>
            </a:r>
          </a:p>
          <a:p>
            <a:pPr algn="ctr"/>
            <a:r>
              <a:rPr lang="ru-RU" sz="2800" b="1" dirty="0" smtClean="0">
                <a:solidFill>
                  <a:schemeClr val="accent6"/>
                </a:solidFill>
              </a:rPr>
              <a:t>«Глазами детскими на мир»</a:t>
            </a:r>
            <a:endParaRPr lang="ru-RU" sz="28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advClick="0" advTm="3000">
    <p:pull dir="d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1-92.userapi.com/uZlMFpGoMsVAu-eXh4oSdNOF_wqKX4b8q0B0iA/_pJ1xYk6oJ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844824"/>
            <a:ext cx="3384376" cy="24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sun1-29.userapi.com/43_DfRULltAbw3QdvRHtSk0vwBM1lpFLAY-cmQ/rS0OZ5Q9mV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44824"/>
            <a:ext cx="3815944" cy="24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https://sun1-83.userapi.com/5DZJXosLN7RUh9BRyDwNa8-clooQo-vzjmoZbQ/xgHb6oSSpI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4293096"/>
            <a:ext cx="4320000" cy="243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55576" y="1268760"/>
            <a:ext cx="8215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Концертно-развлекательная программа «А у нас во дворе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3000">
    <p:pull dir="d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sun1-24.userapi.com/kZvgbGee5o_Y1c49ZIXa521bp8m9k85A2y7fgA/QpLBP2zPz8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80928"/>
            <a:ext cx="4320000" cy="3240000"/>
          </a:xfrm>
          <a:prstGeom prst="rect">
            <a:avLst/>
          </a:prstGeom>
          <a:noFill/>
        </p:spPr>
      </p:pic>
      <p:pic>
        <p:nvPicPr>
          <p:cNvPr id="25604" name="Picture 4" descr="https://sun1-89.userapi.com/QhsipRH1gaWmjVXleEwlo5N6FPAo0jZPUGX0nQ/E-e5phiXY2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780928"/>
            <a:ext cx="4320000" cy="324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987824" y="162880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 smtClean="0">
                <a:solidFill>
                  <a:schemeClr val="accent3">
                    <a:lumMod val="50000"/>
                  </a:schemeClr>
                </a:solidFill>
              </a:rPr>
              <a:t>Киномарафон</a:t>
            </a:r>
            <a:endParaRPr lang="ru-RU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 advTm="3000">
    <p:pull dir="d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КНО16\Downloads\WhatsApp Image 2020-08-22 at 13.59.09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700808"/>
            <a:ext cx="3960000" cy="29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КНО16\Downloads\WhatsApp Image 2020-08-22 at 13.59.05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284984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11560" y="836712"/>
            <a:ext cx="4417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Игровая программа </a:t>
            </a:r>
          </a:p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    «Научите нас играть, петь и плясать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>
    <p:pull dir="d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sun1-23.userapi.com/6fhi0ZEM8pEGbuUYNObdb2BUEcmDNO17c50rwA/5iRrY126LB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24944"/>
            <a:ext cx="4320000" cy="3240000"/>
          </a:xfrm>
          <a:prstGeom prst="rect">
            <a:avLst/>
          </a:prstGeom>
          <a:noFill/>
        </p:spPr>
      </p:pic>
      <p:pic>
        <p:nvPicPr>
          <p:cNvPr id="26628" name="Picture 4" descr="https://sun1-27.userapi.com/07yYznsjkfVspICdHq-7m1Mow2FOfDF67Hp9lw/RAUmlUnDoQ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924944"/>
            <a:ext cx="4320000" cy="324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23728" y="2060848"/>
            <a:ext cx="5366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Конкурс рисунков на асфальте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 advTm="3000">
    <p:pull dir="d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i2.mycdn.me/i?r=AyH4iRPQ2q0otWIFepML2LxRypTCTP8kAm7OsKK9VAp6H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72816"/>
            <a:ext cx="2160000" cy="2880000"/>
          </a:xfrm>
          <a:prstGeom prst="rect">
            <a:avLst/>
          </a:prstGeom>
          <a:noFill/>
        </p:spPr>
      </p:pic>
      <p:pic>
        <p:nvPicPr>
          <p:cNvPr id="31748" name="Picture 4" descr="https://i2.mycdn.me/i?r=AyH4iRPQ2q0otWIFepML2LxRgMm6vfTZD9Dw5fpAX4D8q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636912"/>
            <a:ext cx="2160000" cy="2880000"/>
          </a:xfrm>
          <a:prstGeom prst="rect">
            <a:avLst/>
          </a:prstGeom>
          <a:noFill/>
        </p:spPr>
      </p:pic>
      <p:pic>
        <p:nvPicPr>
          <p:cNvPr id="31750" name="Picture 6" descr="https://i2.mycdn.me/i?r=AyH4iRPQ2q0otWIFepML2LxRJ-jJqfxl8ckAiKUOjnwMn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3789040"/>
            <a:ext cx="2160000" cy="288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7544" y="1124744"/>
            <a:ext cx="8496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Детская познавательная программа «Праздник трех Великих </a:t>
            </a:r>
            <a:r>
              <a:rPr lang="ru-RU" b="1" dirty="0" err="1" smtClean="0">
                <a:solidFill>
                  <a:srgbClr val="7030A0"/>
                </a:solidFill>
              </a:rPr>
              <a:t>Спасов</a:t>
            </a:r>
            <a:r>
              <a:rPr lang="ru-RU" b="1" dirty="0" smtClean="0">
                <a:solidFill>
                  <a:srgbClr val="7030A0"/>
                </a:solidFill>
              </a:rPr>
              <a:t>»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advClick="0" advTm="3000">
    <p:pull dir="d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1-87.userapi.com/baFjhdM_ikTVwWlP34qblSYHx16baXBJTQSkIA/idjdkPwp-v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348880"/>
            <a:ext cx="4320000" cy="2430000"/>
          </a:xfrm>
          <a:prstGeom prst="rect">
            <a:avLst/>
          </a:prstGeom>
          <a:noFill/>
        </p:spPr>
      </p:pic>
      <p:pic>
        <p:nvPicPr>
          <p:cNvPr id="1028" name="Picture 4" descr="https://sun1-23.userapi.com/Ru3VyRBw1cCet6QHeHoU-BeMrG_vkHW8m33G0g/OaKjAVOTHM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933056"/>
            <a:ext cx="4320000" cy="243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1680" y="1556792"/>
            <a:ext cx="6367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Спортивное состязание «Веселые старты»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3000">
    <p:pull dir="d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36.userapi.com/bVGuaRTnOd119vyOgmvTvkIDAByWVtU0lXacew/pLu0JIDSv2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636912"/>
            <a:ext cx="3600000" cy="2700000"/>
          </a:xfrm>
          <a:prstGeom prst="rect">
            <a:avLst/>
          </a:prstGeom>
          <a:noFill/>
        </p:spPr>
      </p:pic>
      <p:pic>
        <p:nvPicPr>
          <p:cNvPr id="1028" name="Picture 4" descr="https://sun9-50.userapi.com/_mHtIn1juGMeV5EUzaY6WV5lk7r8c4le2wgvYg/F00jdvbQKZ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708920"/>
            <a:ext cx="3600000" cy="270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63688" y="1268760"/>
            <a:ext cx="4838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     Турнир по мини-футболу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>
    <p:pull dir="d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sun9-20.userapi.com/c857732/v857732194/22a2b2/62FgjS0ar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76872"/>
            <a:ext cx="4320000" cy="3240000"/>
          </a:xfrm>
          <a:prstGeom prst="rect">
            <a:avLst/>
          </a:prstGeom>
          <a:noFill/>
        </p:spPr>
      </p:pic>
      <p:pic>
        <p:nvPicPr>
          <p:cNvPr id="35844" name="Picture 4" descr="https://sun9-46.userapi.com/c857732/v857732194/22a2df/2tDtygBZp9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56992"/>
            <a:ext cx="4320000" cy="3240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23528" y="1340768"/>
            <a:ext cx="88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Профилактическое мероприятие с воспитанниками ОУ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3000">
    <p:pull dir="d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sun1-26.userapi.com/H7osPTYRLZVC70VejJjO4dj4Tqxql0E6ZXRxVQ/ilbUIzHzpd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276872"/>
            <a:ext cx="3600000" cy="1800000"/>
          </a:xfrm>
          <a:prstGeom prst="rect">
            <a:avLst/>
          </a:prstGeom>
          <a:noFill/>
        </p:spPr>
      </p:pic>
      <p:pic>
        <p:nvPicPr>
          <p:cNvPr id="32772" name="Picture 4" descr="https://sun1-98.userapi.com/-x3q8JWBHZC5X0pIMU6OGqr-b7X_GYcofW3Klw/om5D_Uzgqg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204864"/>
            <a:ext cx="3600000" cy="1800000"/>
          </a:xfrm>
          <a:prstGeom prst="rect">
            <a:avLst/>
          </a:prstGeom>
          <a:noFill/>
        </p:spPr>
      </p:pic>
      <p:pic>
        <p:nvPicPr>
          <p:cNvPr id="32774" name="Picture 6" descr="https://sun1-18.userapi.com/wcEoqiGg6HU002FhaD8ShX9XFI5Zl_NvucEUug/OfD24wtmfo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4581128"/>
            <a:ext cx="3600000" cy="180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47664" y="1268760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Мероприятие «Под флагом единым!»</a:t>
            </a:r>
            <a:endParaRPr lang="ru-RU" sz="24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advClick="0" advTm="3000">
    <p:pull dir="d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sun9-1.userapi.com/ypQxQlfORpyGbMgSREqpTzxUkEdQKmJG45un6A/-E15aSgTsb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780928"/>
            <a:ext cx="2430000" cy="3240000"/>
          </a:xfrm>
          <a:prstGeom prst="rect">
            <a:avLst/>
          </a:prstGeom>
          <a:noFill/>
        </p:spPr>
      </p:pic>
      <p:pic>
        <p:nvPicPr>
          <p:cNvPr id="36868" name="Picture 4" descr="https://sun9-64.userapi.com/vQFYaAuOWWUMNKtWet9w4v9NVAC-6_mw5IYvdg/hU9yxlt3nQ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365104"/>
            <a:ext cx="1620000" cy="2160000"/>
          </a:xfrm>
          <a:prstGeom prst="rect">
            <a:avLst/>
          </a:prstGeom>
          <a:noFill/>
        </p:spPr>
      </p:pic>
      <p:pic>
        <p:nvPicPr>
          <p:cNvPr id="36872" name="Picture 8" descr="https://sun9-15.userapi.com/9Hld4hnQFsLsEPTnqazvd1UbWzqz1lgv4bS-Lg/VYwoj-DvTk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1988840"/>
            <a:ext cx="2880000" cy="2160000"/>
          </a:xfrm>
          <a:prstGeom prst="rect">
            <a:avLst/>
          </a:prstGeom>
          <a:noFill/>
        </p:spPr>
      </p:pic>
      <p:pic>
        <p:nvPicPr>
          <p:cNvPr id="36874" name="Picture 10" descr="https://sun9-18.userapi.com/pdKr5eUDLxPyTySbd916KYFqTtXchXN81woNgw/pnZCO3-aiD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2492896"/>
            <a:ext cx="2880000" cy="384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187624" y="1196752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Акция «Соблюдай правила дорожного движения»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 advTm="3000">
    <p:pull dir="d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sun9-1.userapi.com/Ercfpx8TiMuimRcn0wGMhoxyBW8-V-xsFHJTGg/qcoL3cdEtl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564904"/>
            <a:ext cx="4320000" cy="3240000"/>
          </a:xfrm>
          <a:prstGeom prst="rect">
            <a:avLst/>
          </a:prstGeom>
          <a:noFill/>
        </p:spPr>
      </p:pic>
      <p:pic>
        <p:nvPicPr>
          <p:cNvPr id="33796" name="Picture 4" descr="https://sun9-14.userapi.com/eQMOYAZdJyu4o-PgTGeC1nVbUqdM27Yyn8qHvA/K56D4sV_TQ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916832"/>
            <a:ext cx="3240000" cy="432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9552" y="1124744"/>
            <a:ext cx="820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/>
                </a:solidFill>
              </a:rPr>
              <a:t>Соревнования по велосипедному спорту на приз Оксаны Гришиной</a:t>
            </a:r>
            <a:endParaRPr lang="ru-RU" b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 advClick="0" advTm="3000">
    <p:pull dir="d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sun9-29.userapi.com/c856028/v856028790/24c8ac/27vtYL3_QU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420888"/>
            <a:ext cx="4320000" cy="3240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59632" y="1340768"/>
            <a:ext cx="734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Участие в областном проекте «Небо для всех»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advClick="0" advTm="3000">
    <p:pull dir="d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sun9-72.userapi.com/TdRETA2Jn1xVLP1Lt7x_ZY01RKiFkiPbbnZHEg/rig5eE6kBa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4320000" cy="2878875"/>
          </a:xfrm>
          <a:prstGeom prst="rect">
            <a:avLst/>
          </a:prstGeom>
          <a:noFill/>
        </p:spPr>
      </p:pic>
      <p:pic>
        <p:nvPicPr>
          <p:cNvPr id="38916" name="Picture 4" descr="https://sun9-69.userapi.com/dlJBHJqmsFz304Mf5__t0s_aEZTJu_I9QPsWCg/xVSB7veITY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196752"/>
            <a:ext cx="4320000" cy="2878875"/>
          </a:xfrm>
          <a:prstGeom prst="rect">
            <a:avLst/>
          </a:prstGeom>
          <a:noFill/>
        </p:spPr>
      </p:pic>
      <p:pic>
        <p:nvPicPr>
          <p:cNvPr id="38918" name="Picture 6" descr="https://sun9-34.userapi.com/Gxrc_DAgNKdb_OKlosj1TRo6Fq3ZzNdWhw8LsQ/9lfkhRWDPK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3717032"/>
            <a:ext cx="4320000" cy="28788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55577" y="764704"/>
            <a:ext cx="8536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Познавательно-развлекательная программа «Безопасные каникулы»</a:t>
            </a:r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advClick="0" advTm="3000">
    <p:pull dir="d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sun1-17.userapi.com/n262mhPmu4GUo4WrJYYpvazsY0H1tIu8KWluwA/LHe0pPXA5Q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988840"/>
            <a:ext cx="3240000" cy="4320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3" y="1412776"/>
            <a:ext cx="8604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Онлайн-мероприятие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«Спорту – да! Наркотикам – нет!»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 advTm="3000">
    <p:pull dir="d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sun9-57.userapi.com/E5_t_nKrQidlARiybkxRn6PzjOVfSfLZQE4Xug/nibo9-uXI_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564904"/>
            <a:ext cx="2430000" cy="3240000"/>
          </a:xfrm>
          <a:prstGeom prst="rect">
            <a:avLst/>
          </a:prstGeom>
          <a:noFill/>
        </p:spPr>
      </p:pic>
      <p:pic>
        <p:nvPicPr>
          <p:cNvPr id="40964" name="Picture 4" descr="https://sun9-49.userapi.com/PZXYZjJaRCYkPQMFdUghNsd6Pe-uCDRfe0-CRw/Xex-ipzUrC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564904"/>
            <a:ext cx="2430000" cy="3240000"/>
          </a:xfrm>
          <a:prstGeom prst="rect">
            <a:avLst/>
          </a:prstGeom>
          <a:noFill/>
        </p:spPr>
      </p:pic>
      <p:pic>
        <p:nvPicPr>
          <p:cNvPr id="40966" name="Picture 6" descr="https://sun9-27.userapi.com/cqwd7QPrzJMvfUVNLTFZnGy9InIagKVmC9TECA/F5bAJPM3pZ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556792"/>
            <a:ext cx="2880000" cy="502487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43608" y="1484784"/>
            <a:ext cx="4392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solidFill>
                  <a:srgbClr val="FFC000"/>
                </a:solidFill>
              </a:rPr>
              <a:t>Флешмоб</a:t>
            </a:r>
            <a:r>
              <a:rPr lang="ru-RU" sz="2800" dirty="0" smtClean="0">
                <a:solidFill>
                  <a:srgbClr val="FFC000"/>
                </a:solidFill>
              </a:rPr>
              <a:t> «Голубь мира»</a:t>
            </a:r>
            <a:endParaRPr lang="ru-RU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advClick="0" advTm="3000">
    <p:pull dir="d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7.userapi.com/xefGMR2MPzWB681W7fLftSbRuz9E9XG36YB8fA/h8BZ5RHHku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060848"/>
            <a:ext cx="278345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63688" y="1340768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                  Экскурсия  «Край родной!»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6" name="Рисунок 5" descr="https://sun9-64.userapi.com/-BHdODx5SzL_FsI8xo3rHf3H9hX1icmVds-y7g/A6j_uVoyp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132856"/>
            <a:ext cx="30575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d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124744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«Одной левой» – интеллектуально-развлекательная программа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 descr="https://sun9-43.userapi.com/SODzK8KqVQ1qe6fwBQYReEnF9Gqc3H4TsAvUxw/g2eyiHrk7m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988840"/>
            <a:ext cx="43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sun9-60.userapi.com/RZ-lxHGYakZ7089gMkGddDMNc1wR6OjWn42RTg/PuTsK20A7H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501008"/>
            <a:ext cx="43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d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1-99.userapi.com/oLVwobyySv0TR6Nl0hjIlgifpyI1KZN4TaEJPA/ILt4zWA8DKQ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916832"/>
            <a:ext cx="4320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95536" y="1052736"/>
            <a:ext cx="9222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             Мастер-классы  «Разноцветные ладошки», «Веселый пони»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4" name="Рисунок 3" descr="https://sun1-15.userapi.com/-0Eo0o321ocWQbxf7o-Y-5pky9BD0iLSovIW3A/UsO7aIZQnZQ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140968"/>
            <a:ext cx="252028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d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378</TotalTime>
  <Words>184</Words>
  <Application>Microsoft Office PowerPoint</Application>
  <PresentationFormat>Экран (4:3)</PresentationFormat>
  <Paragraphs>32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Поток</vt:lpstr>
      <vt:lpstr>Муниципальное образование  Арсеньевский район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образование  Арсеньевский район</dc:title>
  <dc:creator>КНО16</dc:creator>
  <cp:lastModifiedBy>КНО16</cp:lastModifiedBy>
  <cp:revision>42</cp:revision>
  <dcterms:created xsi:type="dcterms:W3CDTF">2020-09-08T04:57:09Z</dcterms:created>
  <dcterms:modified xsi:type="dcterms:W3CDTF">2020-10-21T11:40:35Z</dcterms:modified>
</cp:coreProperties>
</file>